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6" r:id="rId2"/>
    <p:sldId id="265" r:id="rId3"/>
    <p:sldId id="264" r:id="rId4"/>
    <p:sldId id="287" r:id="rId5"/>
    <p:sldId id="276" r:id="rId6"/>
  </p:sldIdLst>
  <p:sldSz cx="12192000" cy="685800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988" autoAdjust="0"/>
  </p:normalViewPr>
  <p:slideViewPr>
    <p:cSldViewPr snapToGrid="0">
      <p:cViewPr varScale="1">
        <p:scale>
          <a:sx n="67" d="100"/>
          <a:sy n="67" d="100"/>
        </p:scale>
        <p:origin x="80" y="11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E9042-F74A-4F72-8981-F87C10C44EB6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F0574-B540-45E6-9791-14C80151E9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70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952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323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782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227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04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55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AFB5-C8F9-408D-8C5F-676BE5907ED1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D9C-9207-4EA4-8BA0-F5994CFB62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92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AFB5-C8F9-408D-8C5F-676BE5907ED1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D9C-9207-4EA4-8BA0-F5994CFB62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82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45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04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00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38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AFB5-C8F9-408D-8C5F-676BE5907ED1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D9C-9207-4EA4-8BA0-F5994CFB62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040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42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AFB5-C8F9-408D-8C5F-676BE5907ED1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D9C-9207-4EA4-8BA0-F5994CFB62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67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AFB5-C8F9-408D-8C5F-676BE5907ED1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D9C-9207-4EA4-8BA0-F5994CFB62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8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2AFB5-C8F9-408D-8C5F-676BE5907ED1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6ED9C-9207-4EA4-8BA0-F5994CFB62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269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0" Type="http://schemas.openxmlformats.org/officeDocument/2006/relationships/image" Target="../media/image32.jpg"/><Relationship Id="rId4" Type="http://schemas.openxmlformats.org/officeDocument/2006/relationships/image" Target="../media/image26.jpeg"/><Relationship Id="rId9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联系 16"/>
          <p:cNvSpPr/>
          <p:nvPr/>
        </p:nvSpPr>
        <p:spPr>
          <a:xfrm>
            <a:off x="5881635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联系 17"/>
          <p:cNvSpPr/>
          <p:nvPr/>
        </p:nvSpPr>
        <p:spPr>
          <a:xfrm>
            <a:off x="6053086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联系 18"/>
          <p:cNvSpPr/>
          <p:nvPr/>
        </p:nvSpPr>
        <p:spPr>
          <a:xfrm>
            <a:off x="6227631" y="6606911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505725" y="720598"/>
            <a:ext cx="36142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劉時嘉 </a:t>
            </a:r>
            <a:r>
              <a:rPr lang="en-US" altLang="zh-TW" sz="44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Scott</a:t>
            </a:r>
            <a:endParaRPr lang="zh-CN" altLang="en-US" sz="44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1" name="直接连接符 20"/>
          <p:cNvCxnSpPr>
            <a:stCxn id="20" idx="3"/>
          </p:cNvCxnSpPr>
          <p:nvPr/>
        </p:nvCxnSpPr>
        <p:spPr>
          <a:xfrm>
            <a:off x="8119999" y="1105319"/>
            <a:ext cx="9884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0" idx="1"/>
          </p:cNvCxnSpPr>
          <p:nvPr/>
        </p:nvCxnSpPr>
        <p:spPr>
          <a:xfrm>
            <a:off x="3204084" y="1105318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466054" y="1708588"/>
            <a:ext cx="3416119" cy="4761786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282067" y="2584191"/>
            <a:ext cx="326243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25</a:t>
            </a:r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歲 未婚</a:t>
            </a:r>
            <a:endParaRPr lang="en-US" altLang="zh-TW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苗栗 台中人</a:t>
            </a:r>
            <a:endParaRPr lang="en-US" altLang="zh-TW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交大資管所</a:t>
            </a:r>
            <a:endParaRPr lang="en-US" altLang="zh-TW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CN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興趣：球類</a:t>
            </a:r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運動、電動</a:t>
            </a:r>
            <a:endParaRPr lang="en-US" altLang="zh-TW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勇於嘗試新事物</a:t>
            </a:r>
            <a:endParaRPr lang="en-US" altLang="zh-TW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CN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CN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18052" y="1698752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TSPD</a:t>
            </a:r>
            <a:r>
              <a:rPr lang="zh-TW" altLang="en-US" sz="4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4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</a:t>
            </a:r>
            <a:r>
              <a:rPr lang="zh-TW" altLang="en-US" sz="4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料</a:t>
            </a:r>
            <a:r>
              <a:rPr lang="zh-TW" altLang="en-US" sz="4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  <a:r>
              <a:rPr lang="zh-TW" altLang="en-US" sz="4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課</a:t>
            </a:r>
            <a:endParaRPr lang="zh-CN" altLang="en-US" sz="4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6056399" y="2484886"/>
            <a:ext cx="0" cy="2901773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156" y="1939473"/>
            <a:ext cx="3049114" cy="43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2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349">
        <p14:flythrough/>
      </p:transition>
    </mc:Choice>
    <mc:Fallback xmlns="">
      <p:transition spd="slow" advTm="33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圖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542" y="1844749"/>
            <a:ext cx="3049114" cy="4359343"/>
          </a:xfrm>
          <a:prstGeom prst="rect">
            <a:avLst/>
          </a:prstGeom>
        </p:spPr>
      </p:pic>
      <p:sp>
        <p:nvSpPr>
          <p:cNvPr id="16" name="任意多边形 15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925757" y="56979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外觀髮型</a:t>
            </a:r>
            <a:endParaRPr lang="zh-CN" altLang="en-US" sz="44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1" name="直接连接符 20"/>
          <p:cNvCxnSpPr>
            <a:stCxn id="20" idx="3"/>
          </p:cNvCxnSpPr>
          <p:nvPr/>
        </p:nvCxnSpPr>
        <p:spPr>
          <a:xfrm>
            <a:off x="7367451" y="954517"/>
            <a:ext cx="8665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0" idx="1"/>
          </p:cNvCxnSpPr>
          <p:nvPr/>
        </p:nvCxnSpPr>
        <p:spPr>
          <a:xfrm>
            <a:off x="3624116" y="954516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流程图: 联系 35"/>
          <p:cNvSpPr/>
          <p:nvPr/>
        </p:nvSpPr>
        <p:spPr>
          <a:xfrm>
            <a:off x="5881635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联系 36"/>
          <p:cNvSpPr/>
          <p:nvPr/>
        </p:nvSpPr>
        <p:spPr>
          <a:xfrm>
            <a:off x="6053086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联系 37"/>
          <p:cNvSpPr/>
          <p:nvPr/>
        </p:nvSpPr>
        <p:spPr>
          <a:xfrm>
            <a:off x="6219344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2889580" y="3282920"/>
            <a:ext cx="1355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Position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269" y="1844748"/>
            <a:ext cx="3471946" cy="4332355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026" y="1810297"/>
            <a:ext cx="3569320" cy="4366806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895" y="1783308"/>
            <a:ext cx="3569320" cy="436622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388" y="1755735"/>
            <a:ext cx="3569320" cy="4352287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8204" y="1761384"/>
            <a:ext cx="3612504" cy="4442708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3026" y="1803595"/>
            <a:ext cx="3554414" cy="4345936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4401" y="1740267"/>
            <a:ext cx="3616307" cy="4472591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4663" y="1740266"/>
            <a:ext cx="3607553" cy="4472592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9673" y="1740265"/>
            <a:ext cx="3712749" cy="447259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179" y="1650396"/>
            <a:ext cx="3718932" cy="4562964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4005470" y="1540564"/>
            <a:ext cx="3995530" cy="4860235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73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4365">
        <p14:flythrough/>
      </p:transition>
    </mc:Choice>
    <mc:Fallback xmlns="">
      <p:transition spd="slow" advTm="4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389138" y="516471"/>
            <a:ext cx="3288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上班</a:t>
            </a:r>
            <a:r>
              <a:rPr lang="en-US" altLang="zh-TW" sz="44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vs</a:t>
            </a:r>
            <a:r>
              <a:rPr lang="zh-TW" altLang="en-US" sz="44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放</a:t>
            </a:r>
            <a:r>
              <a:rPr lang="zh-TW" altLang="en-US" sz="44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假</a:t>
            </a:r>
            <a:endParaRPr lang="zh-CN" altLang="en-US" sz="44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1" name="直接连接符 20"/>
          <p:cNvCxnSpPr>
            <a:stCxn id="20" idx="3"/>
          </p:cNvCxnSpPr>
          <p:nvPr/>
        </p:nvCxnSpPr>
        <p:spPr>
          <a:xfrm>
            <a:off x="7677218" y="901192"/>
            <a:ext cx="12992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0" idx="1"/>
          </p:cNvCxnSpPr>
          <p:nvPr/>
        </p:nvCxnSpPr>
        <p:spPr>
          <a:xfrm>
            <a:off x="3087497" y="901191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2032605" y="582837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上班工程師</a:t>
            </a:r>
            <a:endParaRPr lang="zh-CN" altLang="en-US" sz="3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319" y="1532457"/>
            <a:ext cx="3273083" cy="429592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607" y="1584176"/>
            <a:ext cx="4359600" cy="4192482"/>
          </a:xfrm>
          <a:prstGeom prst="rect">
            <a:avLst/>
          </a:prstGeom>
        </p:spPr>
      </p:pic>
      <p:sp>
        <p:nvSpPr>
          <p:cNvPr id="48" name="文本框 58"/>
          <p:cNvSpPr txBox="1"/>
          <p:nvPr/>
        </p:nvSpPr>
        <p:spPr>
          <a:xfrm>
            <a:off x="7677218" y="582837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私底下的我</a:t>
            </a:r>
            <a:endParaRPr lang="zh-CN" altLang="en-US" sz="3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64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83"/>
    </mc:Choice>
    <mc:Fallback xmlns="">
      <p:transition advTm="2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4020561" y="1523561"/>
            <a:ext cx="3909184" cy="4751101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595305" y="486164"/>
            <a:ext cx="3102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有什麼特別</a:t>
            </a:r>
            <a:endParaRPr lang="zh-CN" altLang="en-US" sz="44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1" name="直接连接符 20"/>
          <p:cNvCxnSpPr>
            <a:stCxn id="20" idx="3"/>
          </p:cNvCxnSpPr>
          <p:nvPr/>
        </p:nvCxnSpPr>
        <p:spPr>
          <a:xfrm>
            <a:off x="7697902" y="870885"/>
            <a:ext cx="7684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0" idx="1"/>
          </p:cNvCxnSpPr>
          <p:nvPr/>
        </p:nvCxnSpPr>
        <p:spPr>
          <a:xfrm>
            <a:off x="3856544" y="870884"/>
            <a:ext cx="73876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流程图: 联系 35"/>
          <p:cNvSpPr/>
          <p:nvPr/>
        </p:nvSpPr>
        <p:spPr>
          <a:xfrm>
            <a:off x="5881635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联系 36"/>
          <p:cNvSpPr/>
          <p:nvPr/>
        </p:nvSpPr>
        <p:spPr>
          <a:xfrm>
            <a:off x="6053086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联系 37"/>
          <p:cNvSpPr/>
          <p:nvPr/>
        </p:nvSpPr>
        <p:spPr>
          <a:xfrm>
            <a:off x="6219344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2889580" y="3282920"/>
            <a:ext cx="1355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Position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350" y="1640325"/>
            <a:ext cx="3257605" cy="4468517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350" y="1640325"/>
            <a:ext cx="3257605" cy="445233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233" y="2280581"/>
            <a:ext cx="3818694" cy="31718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233" y="2280581"/>
            <a:ext cx="3818694" cy="32056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415" y="2280581"/>
            <a:ext cx="3787657" cy="327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0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4365">
        <p14:flythrough/>
      </p:transition>
    </mc:Choice>
    <mc:Fallback xmlns="">
      <p:transition spd="slow" advTm="4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4874642" y="48849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特別嗜好</a:t>
            </a:r>
            <a:endParaRPr lang="zh-CN" altLang="en-US" sz="44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5881635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6053086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流程图: 联系 26"/>
          <p:cNvSpPr/>
          <p:nvPr/>
        </p:nvSpPr>
        <p:spPr>
          <a:xfrm>
            <a:off x="6219344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26" y="1528230"/>
            <a:ext cx="8732520" cy="473692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56" y="1528231"/>
            <a:ext cx="7896860" cy="473692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15" y="1476341"/>
            <a:ext cx="7418839" cy="478881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130" y="1257940"/>
            <a:ext cx="5076046" cy="54510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86" y="1257940"/>
            <a:ext cx="4244000" cy="55044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40" y="1296365"/>
            <a:ext cx="6930292" cy="52006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993" y="1210381"/>
            <a:ext cx="3148185" cy="559957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993" y="1229349"/>
            <a:ext cx="3126856" cy="556163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55" y="1210380"/>
            <a:ext cx="6074668" cy="552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3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715">
        <p14:flythrough/>
      </p:transition>
    </mc:Choice>
    <mc:Fallback xmlns="">
      <p:transition spd="slow" advTm="57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84B540C-8C81-452F-A647-8055B5CAF2D2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_PLAYERS_CUSTOMIZATION" val="UEsDBBQAAgAIAHa4w0T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E0W20iBzn2SKSsAAKVOAAAXAAAAdW5pdmVyc2FsL3VuaXZlcnNhbC5wbmftfAlUU1e7Nh2srbZabSqiDJ/IkEhICqjIlHy1RARUTBAhQKAaIs4IyBCBYGstyhSBkKgM0SBF5hKUMZBaa0ISJaIFpAFSTWKUAJGEKWS6CWrVDuu/6//vXeu/d7nEBTnn7Pd59vO++93vPmfnnN25w+eTRasWmZiYfOK71RtlYvJ+ponJu2MffmA44vMF0dHw6514lM9mk7pu86eGD+9Hf7n9SxOTBuJizZ4Fhs8fHduKjjcxWXLT+P8ddszVKBOTHe6+3l/uSo4YG4ohJkSjYV/DPrP6aenXP6/eTlopPN/p8gPj3ge2tDPvLL9+8OKloPdsrqzbeu38vz8M2rYzK+/Mxg9ONX269v1fUDTH07uPEZjxykFcwtTFhDujF/Bt8utEFzdnF5kwojH68Uhjd52X8vssROdMhxzD0Ch4ptCOyXs3mpnaIwZmJolRk7CnJ+8tcFT6IUmFvd3GY6PB7pfzvkJODskJzYOfGg6c1Pq7Hgdm6uR6Xf2g8YqTyrzcJ59ExBkF+Lc7zTVV6iEEBb9r+HQMdm9Zx+XQdwx//qRCAkouac62MVVFTFC/8dDg54iej1AA45/1GWGgTEu8OC9Y9Ys97PKTlm/USIBENplHTL0STpFQamXilkjNI1NeApvbCmYyyble/DXsljGlQdCT6CE/5CTLtXPikSnhoWlEa3I6L2w4buKn95aa7xI0jhEACNXFW/1M3VSwI5+NJoz2Q9TD063QLJqV7qEVrFgwO/sDogdTDDXwuD3Sl0mbupW4KMNK3WDlMYi5Fr5DTvgcoZqrySKnenLPSxTVbbJHOJJ3bxsWaPC7ye8Lx2uAmYBlIhrsdM9S7d2lFk05pGXY9hoeGztEZyTr1UI9V9FV4o/FwCJg4y08G3nFzuSZdmHaAztiEa7sfTMeq5NdKsC0RiKQpYKENetLmyUKzwqRkq9cXyoqxjbx+vHm0Bh2q7SVOx3gNfWrA9uSfXYifDebo/BrWk1kktofVGHZQcwMMrurtUbeZBD+ZEd7AaUUAWkLXJ4t1OfTcfikHro3ty12DzxijpQ1M1o0w05EN4OTWYl4OAsr1QIWYQXm0aQvReaK5LJP3R8PspqSHhr6jc+W9ANjlKp9+FImmKfGw1gEUBpdHkKZCQTnKC3Yd+LJWlYDmy3aJJLlSa+5d+OqaEB2BOFIfHbsaDVhqSPTai+GbPDwT24tvTSgaX/rh8TBW3lZihoryWZIV0bDkT7pu16mEtGjtK5baU1hEB4bdFmh2/Q4hDLms+acKGfMWl1LLEwjejW3H4dn0VKHWBae+CK+F6/flgM8bq3eN5CcPugEUG1i31a6dury6hFkIvaXWVhlbvyF4v42IJeO6zEFlccZyeTQQQIof7XBad2cEsYk+PRPivE85PvibwmOsvh+NtB0S8+5rCnchItY1CCci6UIoosknTJiBpZ/JK1YYIQHgEWHCptBh+ipqTpVeGBVthTI3zPMb5sYzMFugXXHkpP2IqYtygWoJiP+aKPOfd/AnGqV4BNegmqTTEmwTBotiue0RqO7EzAwoyrDQwNyIHfBTEsBdvB6IzhEoXsQzbDgsUrs8vbuG/3M7XFIE2EQB/oRAkAl1sjBnDnSO+xiwYNpyCCftp9Bla6RbIV1K5BXwPLOs55LBwiHXYetWLFr+b3JT9FTGqnaWlYtCt+nTcgxT0H7ITr19NEq4VduxNg6t/rDBcrI8YUGMVKSohFISFtj6mBh3vK9+Bud4CVxX3aCl7GGgKKVZe93LUhtsiAWYrPvfV3TXgPkOtFhghyij1Pc7dYcovxnLSRToXqsNF8QQibSgDIyf/swv7NsE0+NxdQQPXIbCTp2v2xjJm3kUBExPndo5u4mYeq4KJXlxJoxghdnGQZ+3AQMco8SN1FC/5c8WpuMDgDzKDU8hCqkGWyHWi95l1Cz2lSDZTZA1NIJ1px5euuRK1+vZHOmRcXGuIiDZ9Ik/WB+LMzS1pdMlH6tUklbLSPvF0f25VjvD7F0RWyHWeIe9imZMEN41h8KTxx9MGcZWhqT69XEmeZhTeajs5B2RpAAz7Q25rMNr/LSwn/4c5kx8S2cv9xkCQBh/GU+nw9MNu2cv+bYJaAxA/7+b+T7RoAbq3Uqql5lPGTyn7j8G9qHRiLv/Wdxzv96PwCeNjEYz8cwnv282NTa+sKCCx9d+KT3dssio42fvoPpVfxIxuQ9/xnIUoQ34dzt72+fOZh4fN7kZ3OGXC5PoXxnbV2/fZ/3Bg93I+DJj86eOV65z8fHSOmLNcvyIL2jT+ax7Wys75VftLB4btnbu21XY1nZPI1zZ7ZS/rC6fNlT1J3cXGNXvt5sbY2pGuhBGjlv2+p9xf8tyH81SLxYJaUykzUTbOjwXF+zJUN1J6Yz+X7R8HFU3A6RJq7OLXrA55XRHXBQuGXqsxv0YjecWzSuB/YKPG4OP/swg2e97wO3pAvwVwgV1MDUCwNBkkEi57MAz1i5l9vpV10pJlS9u8+uf7sfDTtd0P6KMOdpNIZx+7G7mW1PwkxB+/bXT6DbwBJolmFOC5xpOqFV3Hbhm3eXu7NbDpINFxusBLxxcSm4JLQqPrs6CrMckwBvhb/SwU1bs5j08FdUCfZ4pR+tetR+Bvo66yrvs4H+CbkNhTw/2rn7vq8ZrViHfGRsFk6uzQeKj78uQaUfadP1XdKVQW3/dEYWXm6zyK3kDQmW2+5w7HVjOQc7nt28w/5vSDjFlfyTPU6C/z/QMw9cfrp4x+u+Czq7vII8Yh7z9yCuayoK/oir/PsBQbRfKg26Fv2tddH2rqdX/ghP8WRgITD2YGX3hN3fs1wK1xxrZaz9W4CtuaCsv2+1tt/xH87wwivA+X/b65r4XvrWv+0fUrIOl/e3gojox//hDNYh7B/OlPFw/2RtXSXX+k0P9y3gPpsVEYWCR1N8wyBAlmLDN8j+TBOHdy6TRaFXcN4QthGM2Xd8KPvPFy+0Sn22QcIDx42zbf7Mg+g1HYL++fa/pBBlxWuWlBolP9Lz2U/v4ZbFc+O63xyl8TaneR5CVTf9nBvCLdi2h/C/Pj8ehUaqf+uHlJ4YqezflOGp1ygz+BtiqrOnOEHNBa+H1pikgW3ZbsyJk6uWGvS75cL3jI+pvu/XrdqY/630TgxBeUtEhBNiONUFbLwsTHgiGc7n4HA7ydEdxbtfBywDhtot8FuUTwJWnBeAcZaE2YdZRkcO+9Tv4NLtS5MfPdP1WSAyafe3vQZfvi4z356aqvjRM+lzieQAaBsdLCB6HFJstFo6cNSm3G/aTNZny4vDjD9B11mxV8mULWtVm6QbmnybutcSC/h7asLsZXEMCcw3txXM7WNjLOM9g9eqwhVuOVNlh1ehCUedSgNah17JNxiB2rULgeTmgAPOLmttt4urQGbmIX/0nHtSloHNnip7xsG4yw3LtaUy1pAvFuNHSi1OGIDLowV55q5xjMMFU2XgVdKiZlB4m7ILKxUxMDCWs1v/aPu28fVcJx/FyrK7nNbsNBZ2n3arZXQNP5Z+lMFwlG7odpKxpVT+V0ddX7m4mUL6vCwZ7Yd3isgv/NZGAJZf9Z1w7iNmK9ZypstqfOmebA7dUKX+LG4ZIACcRKlb6EcsY2xkPgboOdKGMF8QOW0Lyw0CF0pUjlnVNrZ3N1VMhDv2S2cH7NmYdIhvd0LHtqOlr5KSwN8vE7AatI5MTwV4lWlC9o0WjH0P2Igmi49w8wYxBbSotBqAHS+t8ciwHRrud8GGx44tkLSGSzxZsVAe8HsWxstNKBHZioq3VF7vDiGzuWqekiN1n67vrjhBkDx+FcqtHdl7sQ5BeXnE+Ipu+qdnSeC1Zcc4Ta1Ye7YZO1RuiqZEaZPhnDZcbKMnZdyzDgWw5VEu4qgSaV52/Cop02h8VdL62vIoFGCI+Yb3Qo/bIoKirnyMpoDwrUFXPkVT1oC2xiX1tKyNVtHrbKDCVUmTUdqgLFqtcmtdKMAQ3hgEvr17U8Vg2jWYfsLN1o0i4T3IHy2I7xKQkDLKz0HqrjuBr7JwilsTkEvgUQ5JxujbOG2xGTvyKadyfraTbId1J/pm5h+GwyzZZhyCjAa8dQ/4NcSDKK5CIJ0j6E2e8jyJU+CktyWcHtlnb4jSRvAp1LkcJd+JTjB3sL2vaM0TvFYEjNna3qF/V5mvKP/NTrJlUf5WVQOj0V4thlxoIKC/u7LNF+/ch2tHTtrgayRst3E6w/ejgiMszFdh0jwt2SrGls2L7U/ysOXFh1L1c263E8s8M2t4sLX44uLoPkl8fSaoFf+2vHwL8p8Bmfx5MXSwHQBYhj/ivPaPtk+eVlA7Z8eTmCny/J3e4oWcw13ZV1+2r4SmPlxsCu2cfdTh/9WyvKyb27oOX93HCvqvXMK92fDrvcbbXdBOQw0fYVzRLVSMGG/X1Xu64kt1WqG+I9WyXuRCVd2+lQHXPMzyscSLH7kSRK4QyxNPLg9xpa7i+G5phJf9aMa8NRQIJp5TTTcz0yYm7wdQ+AekafKUSPTV4qzmjrEjGdJLJ44+WPhc9k6NBCqs9hKfNw9cIVlCq/J082ltv3oi9zz1ueAgd/E+Du+ecT1J4ct/k+vG5eTTHDf1AzZsNyz49vYXObFELEnpVbZP/vJZAAnBaeXx7lZJs1pBLycDo6CSeM9Rrelu4S+GKTcCFn3b/2U6Fc94BfFjxfWpQQs+ElIo4iD+aiXq5cyruq/qjTeX6oK76x4Zb+BxpbluL80W8SII07lJjDKwz+w7ULjA9HmXcu/0d05fz6owFAj/kkONxZMVGa687TJDToXLJHiPXCRnWhTbR2y4/YAQpZ3owgmCmixjHPgw9eihUhE2/exUjO5xjGVE/pRBQa0fTzQkJ8zswUS18/qC6DB2Td8nPHa4FdTwT96m8Cju41u8oPukjYOxMhQVRdDhyR9cO7hlRNiJmCy56Rfo6b7mzqnhfHl0h2cMhR3CmzZUeg8eahkdYKw6byJ20UUcRFBHn0oO41C5kXA2CFm194rLout8wnSjRCGJVeri+V5JIZ3bLNNJHlSN2F7uWFsw5da9m4X9ATDHDe6Mi3m6VHF5adqTwnj3LQTK/TkVdsfzcYGxB51F0a4A/fKcsx/tB7gEO2bStZtY7y31PBYy8+zmUiYdnDQlPkKWjuE4cyvNrKSMuOB7Bkly2GHcVsuiCiphzuAcnSYlKPM4OSnK0f9yApLkkbEFpn0aYLWIuhLRDbxI14a45uY1Y9F9Pvn3DoAjVyV9koM6COZjbYxjKGcczJXHhcKSXnj8crVd+R3gd6WpCk6KP5OaWiwBpeRXr0Dwstuz+hZs9ysC8wW8/CknZ1iupGQH5UiSAN2pAUtCg86E36ID/Z42RsAyacgPy21WCbwXFQFcOW0M39YC8VicCpipWMmT+POcD7R6UmOmw5jiMXdFezErnj34PJW0HWQNeZd9HBo9uIxE+31XJi12h2jmE0yTobIaszOgjOb5WIIW51WvPH23JSWaUXMIDXCU21WNi82S5lIny6zSehV1QD8VaYay5R0ShZ7z7sFBPGnKtbVgPyjpoiPT50LB80ETfAd4uCrfHr3CC3kkZUAhhhiQKu4nM3hN1YPr8Sq0bjAl6LvwXuB3qE/Lz58lrefRgFuqsOG7P0xAIAs9xx9Aynswmlxal9suYfVtxAvV9rFoQLzUQ4hPTidt6U0UFVOOXmRoRu2gHlm4NSSPb/MZjFECABGWBKht5mP8efeAvD4BJtivaURdiH+eC4/3ZtNw2sW0glRPQnrP7GezeD0gkzbRXsji3YUIxpuUHfI0+TPpcPVycRX59E6YJe52MiiULF1Slld1yYw9+9NC2LMqCQZ5jZGy31EQxZxyCtxrK2PeS8wmHe6dcVDufD4M3M1w/jrnAWfVJh5lwV3gni3IvOyxqnvSukxalHmZAacRgqo7hAHkLI+OAlsxM4CIe7OBs3mUb2xFtoew+MErQK50A91zvEUGEgbzxoh5+Ue0HdzwFz7cgbLM9sgw3sv4qrWg2YhRfhdIsJZD4XURv/V+jigcLcgm+vRZ2Ys8q8fWiR64crbLa9CmCKfx33xZCtIGXnsOXag4hNQOX6oDthkGYC27/cCXG1Mfu1BBzOgLp567sH97RGgTOG1LJZ3gFkqH4FF9u2yR+XAsVQRenGGT/o4Dz0EUICTOA+EHDY4F62t0DZwSz6B34oJEM8sc0113+l1G3q5Jj75L9/ZDPdrFDAaiLCUrZctBAqIomDXtRoy1v7+VWyZYd/aRMT2rvHjmL4rZ9jtHVthLH1vIk33ePKrZK40ne3Cr5GE7XuTnuBm03vpAHYTpUjnXKZl8kRqTqHCdCA7x//RETIpAwH39cg70mzq/T+seY63UIaoO3oHA55l2PGB4qi6p0PZDLyi86EUYx6XnwzGRhf8KvwPX3ISThMxiyIslqU7cKi11WGwwM8G2gjLT3TAvCj8tT67plpNsP+wwzFFXNDrJ8ReMZqBU7Wg0b/l31ROKxtaX8z+9ezGUcSy5VXw/AI7pzqne+WJiF9ON9y5NqXqNlPdquo9y0BvmQkz3f0PFcXd3BEElyTImb1O+18zgrXSdNP1djwLqmCZbGp3m8IeFa4X6uXp926whoSdM3POHDoVZW6f4EZqULqXUqdrX7MWxvzkzCh/in/iD1REE0ibOcp7usR8/R+R14b2NDH+6sRuAsJYum68cFoYhAWeLfeY9bn74zw2eSo0r/VuBAV4JE1IDw/rZX+xhsROnDdPr8Iq0F40kTZm0+lSJQ32yVwGbj7jeFaGA65VwU3m6Xg21TJvsuUfVcKiDgjiP+SJlSVNcAQ14+rZQNya0hOyOX1O0uI9xp2RpvU/clyXxnLA8Lxs4VtXKnZmKhqsHggsvqWB8DAI9UxmQNjJ8jzff3d+/dnAFZaI+lGxOuBB++/HPU1MtjU/8I+fuXb66fMCfxb+PQ9ylbx0hPH5J0Q6BJAT4jQND7XkUpoet6Y+tv+dMyXdxMMuwGDA0sREiIGrZbeHmFVdCDdOstIGaNj2gSLZuNC7oPUhUnsfZPs7MbND4OtRzcQqLhpGkxb8yOkY3b0SgIIk+sQVjgeJs8dEzXW0NY1tzi7KE4cAKE79YUtYjw4QjSm4tAHI2uvUlM1LNrRvthMJglWUnN/E1QdC6XFrCHtK79jIy0wUoIFKqJUcvTfn3oxTZ7SdRH0hEDem5JWyzWzvzsdntFw0rYWq2h6P3vhxjZJ4May4sWoHgJINC/EoGe1zGV4YOD7mI9ybivyxyjm6FmTLKgFwdj0KWaMHV+c4gNUS+mzsBEUREfS9Wuwr7w6Beq0+P0m1qaS/EZa9AgPaQkxblZFNO27YmW0CXhYUOO5EWPwTzbo0ng8LyF4umFsQ1MUf3blJXkELtTu9KmgDHcTl81qxbVT6ViLRz9L+37mXvDhukug/wkIlpCeG/1kXakbN+C5/94euqzJKa1Umry7cZqEVhmsw4sfTD5klpTiXx4bDOrmwzxN3ZCCtfJxL1ck3W4eZw5vwgPHmq1jwMUE7yzSugnCr/9Wysz90WLJCZvj+cwaJ7c5sG0gcX5DUPJAG+5N3bb5O0MCfuAMlblCxbfsA8Bv+wOL42t3UQKoguGh//OE9dmBrwOPoAYHNYE9f6xWgwLlhvPQFmkU0rZR5nyKYtvM12HB0Ws6iI5COClB9u12i9OcBYFsxtugXYrS675BdnWea9iuPUz4tjSNykK2XOvmJAvvx+aswSVUQ3v0sR/QXEIetlHD6gbfXesbZVfQS9wlH+a9iWV+NRGU1CUAq9z77oJDDTu3vtCwFpwOVuxPlssOlBJm2r2POlmzKt85Rn/g8NuMZKbqI2Jk027GNNZ4ujPeGysD+S1eXa+af0kfq5/qVJq03UJOqEpibmf9ZKLAE/ccsUqntk+Hk0k66fgRLG+gljj47EpKz+olUDlka7wwUqM/krS2H46YFoqHElY7yn9umDyr+k3KWEZ6ckp21/hKrQQr9X+fTWkPcxS0VjZ+EfDH/zS/jyo9H7r+7d7XfovWXzY8DrCu8yLZhYC1esHQ2fSogWNr3GoxJitxbxs2vnxCeJI2VW2v2qv57/CnktJpOmvPYGpJNZJi0tEFBS8Xr+r8ri7ASMFdGeeB55JW0TCrPte9p+IQAhPfB6B0f2OgMQ6h+A7n9mehn4myuiB//ba70ubzv/MaKnE5TZ/ad+RgEzp7cjj5e+pfyW8v8GymPnaU8i9VORkaJA6tyvDrI+QRJB3ZzeHk644NmXMqwsvammeA0vhM/eOHVwCGfMH8G57YN6CuEpZUkfL7rpr/3y+AHohxoH53wraSsPsOlV8K6YryLGD4jSRrFWHlf7MPta+XTzUNiwE9sL8Vfyzdgs2kE8OIs8iFemMGdSMvJxg7UumeTU4jH6dlQhdMBO1ghhm/H6b90JKWXfVkhE2QlocoIonKVYo37cInrgb7zFcCsaprxwc6NMBGkOs5T/+jeCHpXl0pCdNvgiHCjEWuLvRzZMFmEZ+bZQC54aTX7XnjPNY58huegnA/THH0iNhX7ElKKpIS2/Ga9BPvF2XlRCTBWvzWDzdKIQ0ZKra9TENMrpncP8abctTWa8xoBuR6KbofSo+s79HzoZO3Pni0yKTUyg2KZsk29P/l6cedk6Sh9qPFuUiwLJgxHIzIsS+RK/hy6LSgCbZAlOMMstDxsJ6apkLL7bniNo0M/F7hj4G4c2RZ7Y2Fce4nvDmUz0SETpolT0nWbqGolkX2tR9CBovd+FKmAoJAvXE4jDH+2F8WYobEueMrawgV8p+GvUDNXT9oNkKJMc+v7R+AsA79a1oNNImGGRCfDlCbHXwCdYG0skBiNQh0yIWrPvx7/GQ3ukoSvFpK9EIsbHjpKA4YAty1yyKYk5CnuoB29oK565LpPlL2BhfECFW3pcCPye5Mqwbqyms6z8sMt4+KrTO8nSiSohkqQ0k1ISOPQad9zfCZpJq/U4wGoDePCc7RB+iy7mHXbNLAK48YgZg7Hr81H7Br8hiSDpkT0PYDx2EyjVsDI8aom9su6stW1ALgUFVOdqAz/G4fugFKk5S3rNk2l2+K8xkwvKPC98m6jeUn5L+f8XyleAe5kEDTudoWlrjHndkOfk3a8kC/5SzUpOWWm+xiM/GvUn9DX/qToeCnrfg/KntUCbwbaGfStGPx1DMT3/06CisYQ68d9T0lsUMOeqmXul3uRX3cDmWz9cLZz9wGOqh0iYHA4OFatfO0kzKpVX8+rZI9vb6Ctr9Kt9Dbln56Wn73gF89m8klElf9Bzt5v3Jcf9j24d3zbvmvyEV49yzs8Hh43slbudkEZfb+17S+gtof8XQgInRE9BAAw/0Z3UqXxkXLTfmH+mc0dGiS7FPw6VNgzCYgz1SSqh/47xplxyO6yCR6aGvmnXWMfeWGjlCbAAwazlFZtOeBUoW3ZUNg7Cbt1R8uHpyeklrh1Pt88Mt4eS2XecfN65Hk4Yiu8QvilFs2wFwrjvZYnEdxjSCIahzl35+OxUifuAnJ6AVSkeGJ8oOaizZ3zIxM8ohVB88ejqsk9Dj+p/+SyAMdIiSh5IRAMc+WmtWuelcM2zW+8t9XzGdVImdqSqHnCCclPgf5KZPYwk0dZCvwyzl/gtyqsJcGpkCPbX+B/ITzDeI40EpSh0IaVHLNM1EzdhoIOKZHSpKGpoq+VatdiJrqenmvlO5BsqX4UOuI81jS8iFhx2tYQSN2TSSNvx6cXYaTNpyzYyTn+YmZrNI0dOtcy4vOmdxG1IUlw0YB3IDXU1m2abdBvMKyY5D9jFNPJbbtr59pBoNracOHxu4WZ7TieekZdaHFU06pqv9VHRt/lRJLxHdCGwwoDs0c10n7EhXicwJE1reaIIibbacobww5sBZCie+jgl7qBdqJNXPuaqD5WZcwQJVZKBaFViVGox+2wezmj1MsBJlFuG3OrYbEWMtMB6RpCl2usJZHYLVx3sNa7d9mYIYpqBfj0o7aORibjahG8at/nlkWzW4tMHP7qWahbGLZFYIHjZxPiKnYuqDNbj0PTt3S7EVsghRez4v7hzOJaolq+lg4kphTP1JwbVF94M5vajyPV+xbHRO/LzozXjVAYJDC3hCqbaJpx/ZFCv2PhWXoso9Ti55aPjaOR6y+jRgnlVcq+D0+kYSzmdbid196tOzeXtPYjPdWMmVJLEm9ClyjAYC8f7GzCPx+XRoA2ofVe8zwIsylb6bXEjJfDuAX1jXabDhpddCy8V5Qj9r0HSyVYVXZwJdgOZvZoTS5Ze1DaCpeub+ILYXLxH7gVlCCzCr3Yqto8TX5AgcjMjxg4oxOvYHdQ/Bblg1gJBr3+bp94S+t9MyBf5C0GrFeq1HfXXumYC3+7TeQvyFuQtyFuQtyBvQd6CvAX5nwty17ihSY7a6S2+znm1o/iycR/lo3ahdrzDf/OyPCubxjUutJftr3Q+Ow0NZ8w+ypqBfILwhixxWdN4+aJZ8OX/wg3GrxrGzBr3BRuvM/m/tvGiYe66zPkdy6kakRUzWZ4iTJmoS+qQPbqcYenu5lZfHNntIg1LszSaW0Lun+jdMAmO001UpM9V9Lf18ZsGokcjLVJWuOnbR93rMIC0qerIjmS1QBhROlrJVT1mVPONXxmeHjVuJOIMi2M/a+3jS3endfsP7GuyFK1TbOjgStMx/ZBM3bOl+h89bwRSlHUwatFclw8sbmdtmPp05OzpLChhIqserXNNV7qaEj0VXTfUQr2uv0Y67jn1a2C95wx19hf7iOtHVQmcRF6Cv+pizlinbqqeeXAohNBbL8MJ1zZPrBxKlBNm2l3h/KJQnVW2YJb4a0PSJ6VcvEEY7bkiu6MiYUfFyPwWPjwUV3RQ6NXVP90Uk92aiFx/aPFzUl0LZlYLZ1k3byVdJ4x9s9Ay+Q6dtA1dirImzGakzz5L7LBIWstPW0TzlMbgeWERoCwUK7seoXlA1D4ot42c5glGi8ZYbamRV1I5bRO6OKHflFfcamLDdQys3xwu5KGZg/KmwamSM27TQd+LKosNwg0uVVldMH57TxXT71UJmyk/SPXi9M9u1FdMXc+ijVzZh0yDsbmnEyAPlBtNh3s3+oPMqrJmB7+kMzbxG+riPI9C+Gr6cc7QelCGQte2zRd0vj5oOKDVtXNf2f5VAol6z+Ae8iMcfoZvfAtCIe7+sYGZrgZiHn8Pg2lgJZ3QpgYjerQtn02se6VV+3B1euP49qlWaJB6dHtnX6+U8DGiJ4/lf7wudPTK/pCI0UiWBWImoNNOVo9ZVMjAmCbj0wfHCpyjARtA4ayNTp1WqJ9r5Eu47LBIAa/TJzctm0GV3z/ajlzpSBlqamdkRXdhdxE7jq+TGoI4yZHZ/sPczIhlEFWPus4fFruLmwiRebQn37MQKdePgpIOg+VPrl4pXplUe2ymqn4ImNlX7jscSXF0arJiOVWPtVs/psvzimCsoGZZt9yuispu3+k1bbCEuWq52sRknML4+ACfSdlfe2IJuSptGgj9shqml6EAQ3db9tf3OdZCf6WglkR15D/RVXUm1kcjd1nAAYjg4HkTONXdDNiuo+mf92LfMyhDl0YOh1eWnjI4qWPuPlx7X+HWsgTR80lO1vTBoXOUzzBN2/1omqPnR5LuH2tWKBpwbs0aCwQaFhGxgidEXiONsf2b92p0l8Cr2auaCD49fTNd261EVQJQJuFcEckb6bXRGBABMFWUKuZXr+rSDGM0qAelsGDY0uCpts8RsvCEoe27qPztmHKg30fHB6gWAaovCGef/dh5UnpUjN+xx7lzoyo02xmI2NYJASm2XHDNLGNYnObGUc2j0T9dKUaPN0IOkdvkeVjLtUJKvxsl0CETpuIEkHnN+zZPPfDvhcnCp1v6nxO53q5zYFZUnYAYZQML33NVHbqdSVvNRcy0mDBvz+HgN5M5A6FJnkcDSmWMaw5bnNb3lRebyeJM+SGdGlxfmfcqgSMzsexXjoIxtG6PIqGezDZEHjZX8XSdlB60e2jXlDL5wsfXjbdo71G1PLLPcwLGDGtqfB8J+mhK0LzumHYO9We+/guM2rizmTsXDgX3p02WWXXMDgm1Q/0aAb71Dmr8Nyv21fHf+Q10SEy/zL03vmHX2H1Oqzg+HLJaep6/1kqq7GIX1vCVlBkKHytuQZceokpgh9iepje3G8Ptw5b4Xj7W9tQXiDtdcUOzyYxaQ4TuGnNRDPAJ08MpQmjWUUX63ir2ByYn20nC7YFawWQVhAf0V8RM8RR8vYY/FquAn2okaFLStfIx487ODEnZd625I6qQqumn2WDeRZIrDydKPxbMmSPt5yjmrMuRzqXEWvEE/U5DrjYNkWn9e3cQnHhzd5/AUbi7ih1RNe3L0vd0CfI0GSMP6FdPHDYxaXHQK6B6lK590j0fGeG9iCahIwGOvCySu3E37B4VMDlfEtvH0l/CDNcWpBVoVqe2jgUF8Tmo6wHRNlRhSCIaub4vmAVTMeLTnDLpCWs2lgprpeMrVcNXSwsc/2DAmhs5Un5i1BB9U0fqD2hdGKIHlEtBxE8Mg1WyUcdF0yEgFgZmfO7+6D5VN2nADcivpWMHcY3g01tAQR02Y+uqpFGVv1U03p4tJoIy93oSseqp+JVJQQBJStmJHU3AzJMewVrPJWFmsurmwpEGSlXaOhWxv8EWuWsepXzO9WmCLWg9KuQX4EkFfGcjAR115cmZqY2iTUFkSVfL4gOaohQAKCnBJ/16gD1HejGeJ6V4nIQ4ZPahKV5l5v7kJKDjUBAS0BtPRyCvPTTumoUYN9XedP0FRcZhri99FtrLF/1Y2NB5IqzSMqXyN2mVojHSsf41eAx5Iuu8T56TX6nNAj8CvEch5GLxi4jlkqHNZV9zDZleXI7GahOeq2vPwRP5HlQpDtGjUGanRvCwjpFx5ClewinaE32YtEp2lDaXug70jeLO3O+nlkYwpF7y1tla4VxtsKo3UtubRdU9pcIOl33xbcSUctNhXE398PMIaM3U+DicSkuj9OCSLF54ACM/EayS35NtJScBcpyjViJYLS77SXYylM1Tbm5sxnZdjldEYpOO97VhHNsbRlRJVKqlaGadRBTl6SoSSQiFpG0c4ACZST2wki8/Yop44XxaYUyqaLUpXN0ITwGeUuScuACfPQXfdLjgSGNAAvh3tSGx7nGQjZFjHHqxhonhOOunHWQccvixaGr6eb4oDEgbCZQw/evXDqwD9SGQ2ZTsWv3IQBA3V1LiS+kwl1U9D4qCbD4W77MzroS2X3Oj+HA7uKtPf19Vl0lLjdnF56xA9PiNr5wzvpeDbl4VJRgNtFg82zkibXDW1f/y+siM/5zH/J58uZTITgdWjVXPD8zJ4ZnOZk3z0yDbMFtEECCHkmNb5umriJGYHzoyairaQYtKC75ncBnb6DJ0aXyd3qfP4LF4c9T7EhUnfhkers7me9gKNiUOIpAk+dkRlaGQXGH8CvNNf24fbqfUPl1hD9WN8nWjj6z0E1YXbhu/6HXT/+PW8A/Cp5RxFoagwjn/q9nv/Mt0FnwdnEWubKqdn4ruuTJVd8rSzY5fufRg3eE4zLkjZOYhICo1SgU8p9DhyOryTWY8n7NxNc+ThpjRx/eJ+JYsER29VGNFvRnaxInPn+mHbljN9qV+Qc6RzvxQPnBOfjo1YBffUMFeOxeJKhH6XoN8q7illTF1slMMZoTegalwMGVqeMzwFcuKO6vMH/ZWUSmyqwTL5qiruK27ZU0vEn9/HlWfUDX2PMFNQw15RsIMmKl7nv3H46nqcFV4+C3ZbkCHZRU/+mk04XH0kiQXsP+l9emyvWt4ZIE4sY46e5aafCfx9uV1W5Kvj0gl7q8m46Dyh1ZJ7o6BR8KeT3JW+lk2L71sHD3lCTZUGQPGL42R+TeDQJkrLJN//yb4838jP1/cMDzukz7pwxvblBbk9HN1EBzaj9R6Dp+eTxh1j+j5wMqm+ueTfIYVoUWTNBIRxL9hQIuQ1BdbqPMbv0ReuwR0D/hr43FDpw31LjPVWM32yB0ubp8yN/LopXROlj+f1TdP3WvU7MhPaPhR54WIOLGxuWrlc+1arPR53Dfql7LX6hdLL5W4QGKoeDNppzUX1CMUtF4SqZM4lG8ejqznQxu7qZxI8tLbZS8lUqwaGIlWbMRIEloq4gxF+DH4IDFdX/rtSHxk1fRAkYCxxFigysYOBauYGqrqdvQS01sy66vKQPhUoKlBnPRd5E+Lm5jqdmbKdtDP1dpBvjZcZYjEpDTZodwS9lXLlKe7ut+br4Pe/WGuWRYhTlLsos6gmiqnh7JSc6r56hBDbb7viE39b3Va427gW/W6kXry6Z22gn3UkZCfloqv05MmrCrNle71N70KlYb1hXqPnFn/ZF3/XEpn4whEF22sVM2YnDrlL2kqXiRMU0dLYogscE7rNTesNDf2FB0uSqvCGl+sJHPUfxVPxPUE1U/NhJIl8W1ZenTaGA04PqLvEp7G6qDpmVRNJ40htovpt+2p18/VW0XkFyT4GdcxO4a29U8Exw4d0sbrNfWiq7Qn4akjgdS2+bd2zTaq/NHkhF6YccHTiPr7d/10KkvkJIf51ZPV0zPDzxQ8KMXhnT8+dsjT6sM/mn8p2lafye+z9FZJnxvPFtcf/4pzGeinm0nXv3zXmp/9eoUfkpRqwO5IflpO4ZYYzT4gHv/3028J57Ky9Au3vIshne3/Ntp43Bexw7tu89ff/gdQSwMEFAACAAgATRbbSM2INdtNAAAAagAAABsAAAB1bml2ZXJzYWwvdW5pdmVyc2FsLnBuZy54bWyzsa/IzVEoSy0qzszPs1Uy1DNQsrfj5bIpKEoty0wtV6gAigEFIUBJodJWycQIwS3PTCnJsFWyMDNAiGWkZqZnlNgqmZmYwgX1gUYCAFBLAQIAABQAAgAIAHa4w0TOggk37AIAAIgIAAAUAAAAAAAAAAEAAAAAAAAAAAB1bml2ZXJzYWwvcGxheWVyLnhtbFBLAQIAABQAAgAIAE0W20iBzn2SKSsAAKVOAAAXAAAAAAAAAAAAAAAAAB4DAAB1bml2ZXJzYWwvdW5pdmVyc2FsLnBuZ1BLAQIAABQAAgAIAE0W20jNiDXbTQAAAGoAAAAbAAAAAAAAAAEAAAAAAHwuAAB1bml2ZXJzYWwvdW5pdmVyc2FsLnBuZy54bWxQSwUGAAAAAAMAAwDQAAAAAi8AAAAA"/>
  <p:tag name="ISPRING_PRESENTATION_TITLE" val="IOS风格商务模版.pptx [恢复]"/>
  <p:tag name="ISPRING_RESOURCE_PATHS_HASH_PRESENTER" val="e94ec5c33be1339277e96ef383465b5dcd2978"/>
  <p:tag name="ISPRING_SCORM_RATE_QUIZZES" val="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PATH" val="Repository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48</Words>
  <Application>Microsoft Office PowerPoint</Application>
  <PresentationFormat>寬螢幕</PresentationFormat>
  <Paragraphs>24</Paragraphs>
  <Slides>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宋体</vt:lpstr>
      <vt:lpstr>標楷體</vt:lpstr>
      <vt:lpstr>Arial</vt:lpstr>
      <vt:lpstr>Calibri</vt:lpstr>
      <vt:lpstr>Calibri Light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scott</dc:creator>
  <cp:lastModifiedBy>scott</cp:lastModifiedBy>
  <cp:revision>149</cp:revision>
  <dcterms:created xsi:type="dcterms:W3CDTF">2016-06-27T05:18:46Z</dcterms:created>
  <dcterms:modified xsi:type="dcterms:W3CDTF">2020-11-25T15:16:07Z</dcterms:modified>
</cp:coreProperties>
</file>